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3" r:id="rId7"/>
    <p:sldId id="262"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24"/>
  </p:normalViewPr>
  <p:slideViewPr>
    <p:cSldViewPr snapToGrid="0" snapToObjects="1">
      <p:cViewPr varScale="1">
        <p:scale>
          <a:sx n="76" d="100"/>
          <a:sy n="76" d="100"/>
        </p:scale>
        <p:origin x="216" y="8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C92A-9D71-7C42-A51B-14FFC3F3CB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053D41-659A-9A4C-8F52-96C05D9963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2D1C3E-EAE3-EE44-94EC-B2B9C20A47C4}"/>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26B001DB-846A-2147-ACDF-CFCBF64A52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AFBC32-48FC-7642-AF24-EB5B46F64025}"/>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2306002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4AEE-863D-A546-B1AC-060E132892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98024B-856E-914D-9454-E4A96D59256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2B866B-F948-3D41-B027-0D821300A409}"/>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D3B78C6A-2F35-D545-A51E-8864EED282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EC572-CA64-6C48-B56E-218E3DF4F5D3}"/>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1961672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D97C29-E1E2-844F-B265-D5385AD4C4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E75927-C771-3748-9695-7A8E8E398FF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A29F64-2B02-F34B-A908-0A28C1F04270}"/>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54B329CB-8271-BD44-B7C0-E6680052C4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686D7-A796-FD41-B997-F0905DCB2E33}"/>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1465303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1B803-1B4A-B04F-B4D0-EADFA05FF8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698CF8-4459-3848-B16E-9C4160382FA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85FCFE-9014-074D-A8FC-1B2699DAA847}"/>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A8448F12-81B6-7545-A114-03E4E278E9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4DD68E-B007-BA40-A8A7-C64A6EFE9D61}"/>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1437461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6F73B-2737-D64C-8008-41D54D3909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544551-B01B-FB43-8306-AF725AA729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A61053A-1E7E-CD4C-8167-26BD64CD1F29}"/>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B2340005-83F9-3548-8916-09415AB0A4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216B5-FDB7-9644-8CDB-41E11914C594}"/>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1994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4F8B0-AAC5-2E4F-A7C5-A25CD97E47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FBF668-08BE-A24B-87B9-054895485E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3B6B05-7273-CB4F-9FA8-490E1610FFF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71FE1A-AF2A-9146-AB17-8D525732337B}"/>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6" name="Footer Placeholder 5">
            <a:extLst>
              <a:ext uri="{FF2B5EF4-FFF2-40B4-BE49-F238E27FC236}">
                <a16:creationId xmlns:a16="http://schemas.microsoft.com/office/drawing/2014/main" id="{6A85B1CD-421D-C141-8E8C-436C350C2C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C845BE-4458-C449-8A37-FD410C2E6C2E}"/>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304044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105E-24BA-6C40-9E44-F211358AF5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3D734F-3529-9245-BD67-0A59747131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0EDE3C7-0AD9-1945-BB89-857758171D3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6FB425-2E34-394F-8ECD-38E899A142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6293B7D-7C8D-8A41-8306-85C13498E2F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A2609D-31EF-1648-AB47-C2E1D45395EE}"/>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8" name="Footer Placeholder 7">
            <a:extLst>
              <a:ext uri="{FF2B5EF4-FFF2-40B4-BE49-F238E27FC236}">
                <a16:creationId xmlns:a16="http://schemas.microsoft.com/office/drawing/2014/main" id="{A488F86B-56E9-6149-8B51-5C429E799D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BF202C-22BE-2744-B7E1-60BBC8B9D735}"/>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994463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051BF-1B09-9E47-BDE7-CBF5632D94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CE2117-CCE2-A949-B678-29DDA78CC42E}"/>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4" name="Footer Placeholder 3">
            <a:extLst>
              <a:ext uri="{FF2B5EF4-FFF2-40B4-BE49-F238E27FC236}">
                <a16:creationId xmlns:a16="http://schemas.microsoft.com/office/drawing/2014/main" id="{D71B4BF7-C527-CF42-90BC-898FFC5E13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5F3AA5-4E15-384D-A799-B20741DB3A71}"/>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4236535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87FCCD-7678-6B41-B0D9-2894FCD2ED25}"/>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3" name="Footer Placeholder 2">
            <a:extLst>
              <a:ext uri="{FF2B5EF4-FFF2-40B4-BE49-F238E27FC236}">
                <a16:creationId xmlns:a16="http://schemas.microsoft.com/office/drawing/2014/main" id="{43781596-C93E-9C40-9B67-C2C703BFA3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7D4424-E2C5-794B-ACFC-680D9474CA1C}"/>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3423089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1466B-97DE-D945-9344-8050D26042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07CB72-0068-5E42-875E-7B03368FFA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D54B2D-5F9A-E341-819B-44E85EFDC6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9868385-2987-2143-8409-93941E082B23}"/>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6" name="Footer Placeholder 5">
            <a:extLst>
              <a:ext uri="{FF2B5EF4-FFF2-40B4-BE49-F238E27FC236}">
                <a16:creationId xmlns:a16="http://schemas.microsoft.com/office/drawing/2014/main" id="{9C38EC4D-9A20-454C-8608-1F7A002C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C8D095-0746-A844-A40D-F140A6F30978}"/>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3049718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523B7-656F-A443-8003-59DBE3E2AF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5829D5-11A6-B54C-AB23-498377AB4A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E6BC47-E950-6441-97BE-E06EA90B7D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24325E-5B41-9847-ACD7-2AF500275FEB}"/>
              </a:ext>
            </a:extLst>
          </p:cNvPr>
          <p:cNvSpPr>
            <a:spLocks noGrp="1"/>
          </p:cNvSpPr>
          <p:nvPr>
            <p:ph type="dt" sz="half" idx="10"/>
          </p:nvPr>
        </p:nvSpPr>
        <p:spPr/>
        <p:txBody>
          <a:bodyPr/>
          <a:lstStyle/>
          <a:p>
            <a:fld id="{8640104F-398B-0D45-9D0D-D16A884C991F}" type="datetimeFigureOut">
              <a:rPr lang="en-US" smtClean="0"/>
              <a:t>7/23/18</a:t>
            </a:fld>
            <a:endParaRPr lang="en-US"/>
          </a:p>
        </p:txBody>
      </p:sp>
      <p:sp>
        <p:nvSpPr>
          <p:cNvPr id="6" name="Footer Placeholder 5">
            <a:extLst>
              <a:ext uri="{FF2B5EF4-FFF2-40B4-BE49-F238E27FC236}">
                <a16:creationId xmlns:a16="http://schemas.microsoft.com/office/drawing/2014/main" id="{634AF188-5C80-8A48-9165-D40ADA2172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46AF78-9641-2046-947C-469327F7768C}"/>
              </a:ext>
            </a:extLst>
          </p:cNvPr>
          <p:cNvSpPr>
            <a:spLocks noGrp="1"/>
          </p:cNvSpPr>
          <p:nvPr>
            <p:ph type="sldNum" sz="quarter" idx="12"/>
          </p:nvPr>
        </p:nvSpPr>
        <p:spPr/>
        <p:txBody>
          <a:bodyPr/>
          <a:lstStyle/>
          <a:p>
            <a:fld id="{B63CFB14-422F-5C47-9C0A-516501FF5E4D}" type="slidenum">
              <a:rPr lang="en-US" smtClean="0"/>
              <a:t>‹#›</a:t>
            </a:fld>
            <a:endParaRPr lang="en-US"/>
          </a:p>
        </p:txBody>
      </p:sp>
    </p:spTree>
    <p:extLst>
      <p:ext uri="{BB962C8B-B14F-4D97-AF65-F5344CB8AC3E}">
        <p14:creationId xmlns:p14="http://schemas.microsoft.com/office/powerpoint/2010/main" val="4136757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A857D1-B426-7E48-9C28-90A051ED66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05737D-E0BF-6944-B048-6EDDC848C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6158F0-1AAC-5C49-BD99-E8AAE34971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40104F-398B-0D45-9D0D-D16A884C991F}" type="datetimeFigureOut">
              <a:rPr lang="en-US" smtClean="0"/>
              <a:t>7/23/18</a:t>
            </a:fld>
            <a:endParaRPr lang="en-US"/>
          </a:p>
        </p:txBody>
      </p:sp>
      <p:sp>
        <p:nvSpPr>
          <p:cNvPr id="5" name="Footer Placeholder 4">
            <a:extLst>
              <a:ext uri="{FF2B5EF4-FFF2-40B4-BE49-F238E27FC236}">
                <a16:creationId xmlns:a16="http://schemas.microsoft.com/office/drawing/2014/main" id="{6F48E385-89B8-A548-A68E-ACF41E9115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6C6BB6-0457-6944-BB35-3FDFFAC9CC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3CFB14-422F-5C47-9C0A-516501FF5E4D}" type="slidenum">
              <a:rPr lang="en-US" smtClean="0"/>
              <a:t>‹#›</a:t>
            </a:fld>
            <a:endParaRPr lang="en-US"/>
          </a:p>
        </p:txBody>
      </p:sp>
    </p:spTree>
    <p:extLst>
      <p:ext uri="{BB962C8B-B14F-4D97-AF65-F5344CB8AC3E}">
        <p14:creationId xmlns:p14="http://schemas.microsoft.com/office/powerpoint/2010/main" val="2818733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3schools.com/htmL/html5_geolocation.asp" TargetMode="External"/><Relationship Id="rId2" Type="http://schemas.openxmlformats.org/officeDocument/2006/relationships/hyperlink" Target="https://www.w3schools.com/htmL/" TargetMode="External"/><Relationship Id="rId1" Type="http://schemas.openxmlformats.org/officeDocument/2006/relationships/slideLayout" Target="../slideLayouts/slideLayout2.xml"/><Relationship Id="rId4" Type="http://schemas.openxmlformats.org/officeDocument/2006/relationships/hyperlink" Target="https://blog.csdn.net/qq_32623363/article/details/76551264"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5E1F5-B6A9-0B4F-9DF6-9557DEB6ABF6}"/>
              </a:ext>
            </a:extLst>
          </p:cNvPr>
          <p:cNvSpPr>
            <a:spLocks noGrp="1"/>
          </p:cNvSpPr>
          <p:nvPr>
            <p:ph type="ctrTitle"/>
          </p:nvPr>
        </p:nvSpPr>
        <p:spPr/>
        <p:txBody>
          <a:bodyPr/>
          <a:lstStyle/>
          <a:p>
            <a:r>
              <a:rPr lang="en-US" dirty="0"/>
              <a:t>Geography Information</a:t>
            </a:r>
          </a:p>
        </p:txBody>
      </p:sp>
      <p:sp>
        <p:nvSpPr>
          <p:cNvPr id="3" name="Subtitle 2">
            <a:extLst>
              <a:ext uri="{FF2B5EF4-FFF2-40B4-BE49-F238E27FC236}">
                <a16:creationId xmlns:a16="http://schemas.microsoft.com/office/drawing/2014/main" id="{5653CF35-F066-CA4E-A3BC-5B818C70F8BC}"/>
              </a:ext>
            </a:extLst>
          </p:cNvPr>
          <p:cNvSpPr>
            <a:spLocks noGrp="1"/>
          </p:cNvSpPr>
          <p:nvPr>
            <p:ph type="subTitle" idx="1"/>
          </p:nvPr>
        </p:nvSpPr>
        <p:spPr/>
        <p:txBody>
          <a:bodyPr/>
          <a:lstStyle/>
          <a:p>
            <a:r>
              <a:rPr lang="en-US" dirty="0"/>
              <a:t>   CHENG YIYANG 15816059	</a:t>
            </a:r>
          </a:p>
          <a:p>
            <a:r>
              <a:rPr lang="en-US" dirty="0"/>
              <a:t>YANG ZIZHENG 15816096</a:t>
            </a:r>
          </a:p>
        </p:txBody>
      </p:sp>
    </p:spTree>
    <p:extLst>
      <p:ext uri="{BB962C8B-B14F-4D97-AF65-F5344CB8AC3E}">
        <p14:creationId xmlns:p14="http://schemas.microsoft.com/office/powerpoint/2010/main" val="3927540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89496-49D6-8C4B-B5DD-D9ED6AA50A51}"/>
              </a:ext>
            </a:extLst>
          </p:cNvPr>
          <p:cNvSpPr>
            <a:spLocks noGrp="1"/>
          </p:cNvSpPr>
          <p:nvPr>
            <p:ph type="title"/>
          </p:nvPr>
        </p:nvSpPr>
        <p:spPr/>
        <p:txBody>
          <a:bodyPr/>
          <a:lstStyle/>
          <a:p>
            <a:r>
              <a:rPr lang="en-US" dirty="0"/>
              <a:t>General </a:t>
            </a:r>
          </a:p>
        </p:txBody>
      </p:sp>
      <p:sp>
        <p:nvSpPr>
          <p:cNvPr id="3" name="Content Placeholder 2">
            <a:extLst>
              <a:ext uri="{FF2B5EF4-FFF2-40B4-BE49-F238E27FC236}">
                <a16:creationId xmlns:a16="http://schemas.microsoft.com/office/drawing/2014/main" id="{71D0C1DD-CBFC-DB4C-A1A4-5AECDA7DC644}"/>
              </a:ext>
            </a:extLst>
          </p:cNvPr>
          <p:cNvSpPr>
            <a:spLocks noGrp="1"/>
          </p:cNvSpPr>
          <p:nvPr>
            <p:ph idx="1"/>
          </p:nvPr>
        </p:nvSpPr>
        <p:spPr/>
        <p:txBody>
          <a:bodyPr/>
          <a:lstStyle/>
          <a:p>
            <a:r>
              <a:rPr lang="en-US" dirty="0"/>
              <a:t>The web application is built to get the information of user’s current location(such as coordinates and weather). </a:t>
            </a:r>
          </a:p>
          <a:p>
            <a:r>
              <a:rPr lang="en-US" dirty="0"/>
              <a:t>It has three parts in this application. </a:t>
            </a:r>
          </a:p>
          <a:p>
            <a:r>
              <a:rPr lang="en-US" dirty="0"/>
              <a:t>First part is to get the current location and display it on the map.</a:t>
            </a:r>
          </a:p>
          <a:p>
            <a:r>
              <a:rPr lang="en-US" dirty="0"/>
              <a:t>Second part is to get the weather of user’s location. </a:t>
            </a:r>
          </a:p>
          <a:p>
            <a:r>
              <a:rPr lang="en-US" dirty="0"/>
              <a:t>Third part is to search a specific city and display it on the map.</a:t>
            </a:r>
          </a:p>
          <a:p>
            <a:endParaRPr lang="en-US" dirty="0"/>
          </a:p>
        </p:txBody>
      </p:sp>
    </p:spTree>
    <p:extLst>
      <p:ext uri="{BB962C8B-B14F-4D97-AF65-F5344CB8AC3E}">
        <p14:creationId xmlns:p14="http://schemas.microsoft.com/office/powerpoint/2010/main" val="3911428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6A5FA-D8F6-9048-B3FB-EC9E9A77EFA1}"/>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20369505-395D-CC4E-920B-F21CB0A3B491}"/>
              </a:ext>
            </a:extLst>
          </p:cNvPr>
          <p:cNvSpPr>
            <a:spLocks noGrp="1"/>
          </p:cNvSpPr>
          <p:nvPr>
            <p:ph idx="1"/>
          </p:nvPr>
        </p:nvSpPr>
        <p:spPr/>
        <p:txBody>
          <a:bodyPr/>
          <a:lstStyle/>
          <a:p>
            <a:r>
              <a:rPr lang="en-US" dirty="0"/>
              <a:t>We build this web application to help people to know where they are and where is the place they want to know. Meanwhile users could get some basic information like the weather and coordinates.</a:t>
            </a:r>
          </a:p>
          <a:p>
            <a:endParaRPr lang="en-US" dirty="0"/>
          </a:p>
        </p:txBody>
      </p:sp>
    </p:spTree>
    <p:extLst>
      <p:ext uri="{BB962C8B-B14F-4D97-AF65-F5344CB8AC3E}">
        <p14:creationId xmlns:p14="http://schemas.microsoft.com/office/powerpoint/2010/main" val="4000699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5554-6242-F94A-9314-4BB1627565B9}"/>
              </a:ext>
            </a:extLst>
          </p:cNvPr>
          <p:cNvSpPr>
            <a:spLocks noGrp="1"/>
          </p:cNvSpPr>
          <p:nvPr>
            <p:ph type="title"/>
          </p:nvPr>
        </p:nvSpPr>
        <p:spPr/>
        <p:txBody>
          <a:bodyPr/>
          <a:lstStyle/>
          <a:p>
            <a:r>
              <a:rPr lang="en-US" dirty="0" err="1"/>
              <a:t>Refernce</a:t>
            </a:r>
            <a:r>
              <a:rPr lang="en-US" dirty="0"/>
              <a:t> :</a:t>
            </a:r>
          </a:p>
        </p:txBody>
      </p:sp>
      <p:sp>
        <p:nvSpPr>
          <p:cNvPr id="3" name="Content Placeholder 2">
            <a:extLst>
              <a:ext uri="{FF2B5EF4-FFF2-40B4-BE49-F238E27FC236}">
                <a16:creationId xmlns:a16="http://schemas.microsoft.com/office/drawing/2014/main" id="{6834219D-6DA0-A644-87D1-E068B2CEE145}"/>
              </a:ext>
            </a:extLst>
          </p:cNvPr>
          <p:cNvSpPr>
            <a:spLocks noGrp="1"/>
          </p:cNvSpPr>
          <p:nvPr>
            <p:ph idx="1"/>
          </p:nvPr>
        </p:nvSpPr>
        <p:spPr/>
        <p:txBody>
          <a:bodyPr/>
          <a:lstStyle/>
          <a:p>
            <a:r>
              <a:rPr lang="en-US" dirty="0">
                <a:hlinkClick r:id="rId2"/>
              </a:rPr>
              <a:t>https://www.w3schools.com/htmL/</a:t>
            </a:r>
            <a:endParaRPr lang="en-US" dirty="0"/>
          </a:p>
          <a:p>
            <a:r>
              <a:rPr lang="en-US" dirty="0">
                <a:hlinkClick r:id="rId3"/>
              </a:rPr>
              <a:t>https://www.w3schools.com/htmL/html5_geolocation.asp</a:t>
            </a:r>
            <a:endParaRPr lang="en-US" dirty="0"/>
          </a:p>
          <a:p>
            <a:r>
              <a:rPr lang="en-US" dirty="0">
                <a:hlinkClick r:id="rId4"/>
              </a:rPr>
              <a:t>https://blog.csdn.net/qq_32623363/article/details/76551264</a:t>
            </a:r>
            <a:endParaRPr lang="en-US" dirty="0"/>
          </a:p>
          <a:p>
            <a:endParaRPr lang="en-US" dirty="0"/>
          </a:p>
        </p:txBody>
      </p:sp>
    </p:spTree>
    <p:extLst>
      <p:ext uri="{BB962C8B-B14F-4D97-AF65-F5344CB8AC3E}">
        <p14:creationId xmlns:p14="http://schemas.microsoft.com/office/powerpoint/2010/main" val="2680586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65A5E-8187-2343-8242-ED188CD5638A}"/>
              </a:ext>
            </a:extLst>
          </p:cNvPr>
          <p:cNvSpPr>
            <a:spLocks noGrp="1"/>
          </p:cNvSpPr>
          <p:nvPr>
            <p:ph type="title"/>
          </p:nvPr>
        </p:nvSpPr>
        <p:spPr/>
        <p:txBody>
          <a:bodyPr/>
          <a:lstStyle/>
          <a:p>
            <a:r>
              <a:rPr lang="en-US" dirty="0"/>
              <a:t>Feeling </a:t>
            </a:r>
          </a:p>
        </p:txBody>
      </p:sp>
      <p:sp>
        <p:nvSpPr>
          <p:cNvPr id="3" name="Content Placeholder 2">
            <a:extLst>
              <a:ext uri="{FF2B5EF4-FFF2-40B4-BE49-F238E27FC236}">
                <a16:creationId xmlns:a16="http://schemas.microsoft.com/office/drawing/2014/main" id="{1564E871-FDDC-9F41-982E-3A8C44672B77}"/>
              </a:ext>
            </a:extLst>
          </p:cNvPr>
          <p:cNvSpPr>
            <a:spLocks noGrp="1"/>
          </p:cNvSpPr>
          <p:nvPr>
            <p:ph idx="1"/>
          </p:nvPr>
        </p:nvSpPr>
        <p:spPr/>
        <p:txBody>
          <a:bodyPr/>
          <a:lstStyle/>
          <a:p>
            <a:r>
              <a:rPr lang="en-US" dirty="0"/>
              <a:t>Writing a HTML file without any experience is really difficult. </a:t>
            </a:r>
          </a:p>
          <a:p>
            <a:r>
              <a:rPr lang="en-US" dirty="0"/>
              <a:t>CSS files needs a long  time to adjust.</a:t>
            </a:r>
          </a:p>
          <a:p>
            <a:r>
              <a:rPr lang="en-US" dirty="0"/>
              <a:t>Upload to a public file takes time.</a:t>
            </a:r>
          </a:p>
          <a:p>
            <a:endParaRPr lang="en-US" dirty="0"/>
          </a:p>
        </p:txBody>
      </p:sp>
    </p:spTree>
    <p:extLst>
      <p:ext uri="{BB962C8B-B14F-4D97-AF65-F5344CB8AC3E}">
        <p14:creationId xmlns:p14="http://schemas.microsoft.com/office/powerpoint/2010/main" val="862499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6EA76-5BD8-874F-ACB8-44F77490FB58}"/>
              </a:ext>
            </a:extLst>
          </p:cNvPr>
          <p:cNvSpPr>
            <a:spLocks noGrp="1"/>
          </p:cNvSpPr>
          <p:nvPr>
            <p:ph type="title"/>
          </p:nvPr>
        </p:nvSpPr>
        <p:spPr/>
        <p:txBody>
          <a:bodyPr/>
          <a:lstStyle/>
          <a:p>
            <a:r>
              <a:rPr lang="en-US" dirty="0"/>
              <a:t>Record</a:t>
            </a:r>
          </a:p>
        </p:txBody>
      </p:sp>
      <p:sp>
        <p:nvSpPr>
          <p:cNvPr id="3" name="Content Placeholder 2">
            <a:extLst>
              <a:ext uri="{FF2B5EF4-FFF2-40B4-BE49-F238E27FC236}">
                <a16:creationId xmlns:a16="http://schemas.microsoft.com/office/drawing/2014/main" id="{228D6C74-FC7A-B146-88F5-AC238CC3F62E}"/>
              </a:ext>
            </a:extLst>
          </p:cNvPr>
          <p:cNvSpPr>
            <a:spLocks noGrp="1"/>
          </p:cNvSpPr>
          <p:nvPr>
            <p:ph idx="1"/>
          </p:nvPr>
        </p:nvSpPr>
        <p:spPr/>
        <p:txBody>
          <a:bodyPr/>
          <a:lstStyle/>
          <a:p>
            <a:endParaRPr lang="en-US"/>
          </a:p>
        </p:txBody>
      </p:sp>
      <p:pic>
        <p:nvPicPr>
          <p:cNvPr id="4" name="Content Placeholder 6">
            <a:extLst>
              <a:ext uri="{FF2B5EF4-FFF2-40B4-BE49-F238E27FC236}">
                <a16:creationId xmlns:a16="http://schemas.microsoft.com/office/drawing/2014/main" id="{91183755-65A5-734A-876F-3607443077E7}"/>
              </a:ext>
            </a:extLst>
          </p:cNvPr>
          <p:cNvPicPr>
            <a:picLocks noChangeAspect="1"/>
          </p:cNvPicPr>
          <p:nvPr/>
        </p:nvPicPr>
        <p:blipFill>
          <a:blip r:embed="rId2"/>
          <a:stretch>
            <a:fillRect/>
          </a:stretch>
        </p:blipFill>
        <p:spPr>
          <a:xfrm>
            <a:off x="2863850" y="2280444"/>
            <a:ext cx="6464300" cy="3441700"/>
          </a:xfrm>
          <a:prstGeom prst="rect">
            <a:avLst/>
          </a:prstGeom>
        </p:spPr>
      </p:pic>
    </p:spTree>
    <p:extLst>
      <p:ext uri="{BB962C8B-B14F-4D97-AF65-F5344CB8AC3E}">
        <p14:creationId xmlns:p14="http://schemas.microsoft.com/office/powerpoint/2010/main" val="362822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82A37EE9-03D8-5B40-8A70-72E251582436}"/>
              </a:ext>
            </a:extLst>
          </p:cNvPr>
          <p:cNvPicPr>
            <a:picLocks noGrp="1" noChangeAspect="1"/>
          </p:cNvPicPr>
          <p:nvPr>
            <p:ph idx="1"/>
          </p:nvPr>
        </p:nvPicPr>
        <p:blipFill>
          <a:blip r:embed="rId2"/>
          <a:stretch>
            <a:fillRect/>
          </a:stretch>
        </p:blipFill>
        <p:spPr>
          <a:xfrm>
            <a:off x="2863850" y="2280444"/>
            <a:ext cx="6464300" cy="3441700"/>
          </a:xfrm>
          <a:prstGeom prst="rect">
            <a:avLst/>
          </a:prstGeom>
        </p:spPr>
      </p:pic>
    </p:spTree>
    <p:extLst>
      <p:ext uri="{BB962C8B-B14F-4D97-AF65-F5344CB8AC3E}">
        <p14:creationId xmlns:p14="http://schemas.microsoft.com/office/powerpoint/2010/main" val="2595871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BE235E7-54AD-5243-A91E-38D2ACEE3BF8}"/>
              </a:ext>
            </a:extLst>
          </p:cNvPr>
          <p:cNvPicPr>
            <a:picLocks noGrp="1" noChangeAspect="1"/>
          </p:cNvPicPr>
          <p:nvPr>
            <p:ph idx="1"/>
          </p:nvPr>
        </p:nvPicPr>
        <p:blipFill>
          <a:blip r:embed="rId2"/>
          <a:stretch>
            <a:fillRect/>
          </a:stretch>
        </p:blipFill>
        <p:spPr>
          <a:xfrm>
            <a:off x="2863850" y="2280444"/>
            <a:ext cx="6464300" cy="3441700"/>
          </a:xfrm>
          <a:prstGeom prst="rect">
            <a:avLst/>
          </a:prstGeom>
        </p:spPr>
      </p:pic>
    </p:spTree>
    <p:extLst>
      <p:ext uri="{BB962C8B-B14F-4D97-AF65-F5344CB8AC3E}">
        <p14:creationId xmlns:p14="http://schemas.microsoft.com/office/powerpoint/2010/main" val="1486360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357C798-2E52-1B4B-AA73-290049695812}"/>
              </a:ext>
            </a:extLst>
          </p:cNvPr>
          <p:cNvPicPr>
            <a:picLocks noGrp="1" noChangeAspect="1"/>
          </p:cNvPicPr>
          <p:nvPr>
            <p:ph idx="1"/>
          </p:nvPr>
        </p:nvPicPr>
        <p:blipFill>
          <a:blip r:embed="rId2"/>
          <a:stretch>
            <a:fillRect/>
          </a:stretch>
        </p:blipFill>
        <p:spPr>
          <a:xfrm>
            <a:off x="2863850" y="2280444"/>
            <a:ext cx="6464300" cy="3441700"/>
          </a:xfrm>
          <a:prstGeom prst="rect">
            <a:avLst/>
          </a:prstGeom>
        </p:spPr>
      </p:pic>
    </p:spTree>
    <p:extLst>
      <p:ext uri="{BB962C8B-B14F-4D97-AF65-F5344CB8AC3E}">
        <p14:creationId xmlns:p14="http://schemas.microsoft.com/office/powerpoint/2010/main" val="1995869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187</Words>
  <Application>Microsoft Macintosh PowerPoint</Application>
  <PresentationFormat>Widescreen</PresentationFormat>
  <Paragraphs>20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Geography Information</vt:lpstr>
      <vt:lpstr>General </vt:lpstr>
      <vt:lpstr>Purpose</vt:lpstr>
      <vt:lpstr>Refernce :</vt:lpstr>
      <vt:lpstr>Feeling </vt:lpstr>
      <vt:lpstr>Record</vt:lpstr>
      <vt:lpstr>PowerPoint Presentation</vt:lpstr>
      <vt:lpstr>PowerPoint Presentation</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Geography Information</dc:title>
  <dc:creator>ＣＨＥＮＧ　ＹＩＹＡＮＧ</dc:creator>
  <cp:lastModifiedBy>ＣＨＥＮＧ　ＹＩＹＡＮＧ</cp:lastModifiedBy>
  <cp:revision>3</cp:revision>
  <dcterms:created xsi:type="dcterms:W3CDTF">2018-07-23T07:11:21Z</dcterms:created>
  <dcterms:modified xsi:type="dcterms:W3CDTF">2018-07-23T08:23:05Z</dcterms:modified>
</cp:coreProperties>
</file>

<file path=docProps/thumbnail.jpeg>
</file>